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33486" y="0"/>
            <a:ext cx="14421028" cy="10287000"/>
          </a:xfrm>
          <a:custGeom>
            <a:avLst/>
            <a:gdLst/>
            <a:ahLst/>
            <a:cxnLst/>
            <a:rect r="r" b="b" t="t" l="l"/>
            <a:pathLst>
              <a:path h="10287000" w="14421028">
                <a:moveTo>
                  <a:pt x="0" y="0"/>
                </a:moveTo>
                <a:lnTo>
                  <a:pt x="14421028" y="0"/>
                </a:lnTo>
                <a:lnTo>
                  <a:pt x="144210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84561" y="179100"/>
            <a:ext cx="13970391" cy="9965546"/>
          </a:xfrm>
          <a:custGeom>
            <a:avLst/>
            <a:gdLst/>
            <a:ahLst/>
            <a:cxnLst/>
            <a:rect r="r" b="b" t="t" l="l"/>
            <a:pathLst>
              <a:path h="9965546" w="13970391">
                <a:moveTo>
                  <a:pt x="0" y="0"/>
                </a:moveTo>
                <a:lnTo>
                  <a:pt x="13970391" y="0"/>
                </a:lnTo>
                <a:lnTo>
                  <a:pt x="13970391" y="9965546"/>
                </a:lnTo>
                <a:lnTo>
                  <a:pt x="0" y="99655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33175" y="142445"/>
            <a:ext cx="14073163" cy="10038856"/>
          </a:xfrm>
          <a:custGeom>
            <a:avLst/>
            <a:gdLst/>
            <a:ahLst/>
            <a:cxnLst/>
            <a:rect r="r" b="b" t="t" l="l"/>
            <a:pathLst>
              <a:path h="10038856" w="14073163">
                <a:moveTo>
                  <a:pt x="0" y="0"/>
                </a:moveTo>
                <a:lnTo>
                  <a:pt x="14073163" y="0"/>
                </a:lnTo>
                <a:lnTo>
                  <a:pt x="14073163" y="10038856"/>
                </a:lnTo>
                <a:lnTo>
                  <a:pt x="0" y="10038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33486" y="0"/>
            <a:ext cx="14421028" cy="10287000"/>
          </a:xfrm>
          <a:custGeom>
            <a:avLst/>
            <a:gdLst/>
            <a:ahLst/>
            <a:cxnLst/>
            <a:rect r="r" b="b" t="t" l="l"/>
            <a:pathLst>
              <a:path h="10287000" w="14421028">
                <a:moveTo>
                  <a:pt x="0" y="0"/>
                </a:moveTo>
                <a:lnTo>
                  <a:pt x="14421028" y="0"/>
                </a:lnTo>
                <a:lnTo>
                  <a:pt x="144210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27619" y="138482"/>
            <a:ext cx="14086925" cy="10048673"/>
          </a:xfrm>
          <a:custGeom>
            <a:avLst/>
            <a:gdLst/>
            <a:ahLst/>
            <a:cxnLst/>
            <a:rect r="r" b="b" t="t" l="l"/>
            <a:pathLst>
              <a:path h="10048673" w="14086925">
                <a:moveTo>
                  <a:pt x="0" y="0"/>
                </a:moveTo>
                <a:lnTo>
                  <a:pt x="14086925" y="0"/>
                </a:lnTo>
                <a:lnTo>
                  <a:pt x="14086925" y="10048673"/>
                </a:lnTo>
                <a:lnTo>
                  <a:pt x="0" y="10048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8938" y="187037"/>
            <a:ext cx="13847061" cy="9986952"/>
          </a:xfrm>
          <a:custGeom>
            <a:avLst/>
            <a:gdLst/>
            <a:ahLst/>
            <a:cxnLst/>
            <a:rect r="r" b="b" t="t" l="l"/>
            <a:pathLst>
              <a:path h="9986952" w="13847061">
                <a:moveTo>
                  <a:pt x="0" y="0"/>
                </a:moveTo>
                <a:lnTo>
                  <a:pt x="13847061" y="0"/>
                </a:lnTo>
                <a:lnTo>
                  <a:pt x="13847061" y="9986952"/>
                </a:lnTo>
                <a:lnTo>
                  <a:pt x="0" y="9986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07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8598" y="236182"/>
            <a:ext cx="13853622" cy="9888022"/>
          </a:xfrm>
          <a:custGeom>
            <a:avLst/>
            <a:gdLst/>
            <a:ahLst/>
            <a:cxnLst/>
            <a:rect r="r" b="b" t="t" l="l"/>
            <a:pathLst>
              <a:path h="9888022" w="13853622">
                <a:moveTo>
                  <a:pt x="0" y="0"/>
                </a:moveTo>
                <a:lnTo>
                  <a:pt x="13853622" y="0"/>
                </a:lnTo>
                <a:lnTo>
                  <a:pt x="13853622" y="9888022"/>
                </a:lnTo>
                <a:lnTo>
                  <a:pt x="0" y="9888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97823" y="117227"/>
            <a:ext cx="14083895" cy="10046512"/>
          </a:xfrm>
          <a:custGeom>
            <a:avLst/>
            <a:gdLst/>
            <a:ahLst/>
            <a:cxnLst/>
            <a:rect r="r" b="b" t="t" l="l"/>
            <a:pathLst>
              <a:path h="10046512" w="14083895">
                <a:moveTo>
                  <a:pt x="0" y="0"/>
                </a:moveTo>
                <a:lnTo>
                  <a:pt x="14083895" y="0"/>
                </a:lnTo>
                <a:lnTo>
                  <a:pt x="14083895" y="10046512"/>
                </a:lnTo>
                <a:lnTo>
                  <a:pt x="0" y="1004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9533" y="204047"/>
            <a:ext cx="13916354" cy="9926999"/>
          </a:xfrm>
          <a:custGeom>
            <a:avLst/>
            <a:gdLst/>
            <a:ahLst/>
            <a:cxnLst/>
            <a:rect r="r" b="b" t="t" l="l"/>
            <a:pathLst>
              <a:path h="9926999" w="13916354">
                <a:moveTo>
                  <a:pt x="0" y="0"/>
                </a:moveTo>
                <a:lnTo>
                  <a:pt x="13916354" y="0"/>
                </a:lnTo>
                <a:lnTo>
                  <a:pt x="13916354" y="9926999"/>
                </a:lnTo>
                <a:lnTo>
                  <a:pt x="0" y="9926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14236" y="128935"/>
            <a:ext cx="14010793" cy="9994366"/>
          </a:xfrm>
          <a:custGeom>
            <a:avLst/>
            <a:gdLst/>
            <a:ahLst/>
            <a:cxnLst/>
            <a:rect r="r" b="b" t="t" l="l"/>
            <a:pathLst>
              <a:path h="9994366" w="14010793">
                <a:moveTo>
                  <a:pt x="0" y="0"/>
                </a:moveTo>
                <a:lnTo>
                  <a:pt x="14010793" y="0"/>
                </a:lnTo>
                <a:lnTo>
                  <a:pt x="14010793" y="9994366"/>
                </a:lnTo>
                <a:lnTo>
                  <a:pt x="0" y="9994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33486" y="0"/>
            <a:ext cx="14172605" cy="10109791"/>
          </a:xfrm>
          <a:custGeom>
            <a:avLst/>
            <a:gdLst/>
            <a:ahLst/>
            <a:cxnLst/>
            <a:rect r="r" b="b" t="t" l="l"/>
            <a:pathLst>
              <a:path h="10109791" w="14172605">
                <a:moveTo>
                  <a:pt x="0" y="0"/>
                </a:moveTo>
                <a:lnTo>
                  <a:pt x="14172605" y="0"/>
                </a:lnTo>
                <a:lnTo>
                  <a:pt x="14172605" y="10109791"/>
                </a:lnTo>
                <a:lnTo>
                  <a:pt x="0" y="10109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76480" y="173336"/>
            <a:ext cx="14008015" cy="9992384"/>
          </a:xfrm>
          <a:custGeom>
            <a:avLst/>
            <a:gdLst/>
            <a:ahLst/>
            <a:cxnLst/>
            <a:rect r="r" b="b" t="t" l="l"/>
            <a:pathLst>
              <a:path h="9992384" w="14008015">
                <a:moveTo>
                  <a:pt x="0" y="0"/>
                </a:moveTo>
                <a:lnTo>
                  <a:pt x="14008015" y="0"/>
                </a:lnTo>
                <a:lnTo>
                  <a:pt x="14008015" y="9992384"/>
                </a:lnTo>
                <a:lnTo>
                  <a:pt x="0" y="9992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22443" y="134789"/>
            <a:ext cx="13994632" cy="9982838"/>
          </a:xfrm>
          <a:custGeom>
            <a:avLst/>
            <a:gdLst/>
            <a:ahLst/>
            <a:cxnLst/>
            <a:rect r="r" b="b" t="t" l="l"/>
            <a:pathLst>
              <a:path h="9982838" w="13994632">
                <a:moveTo>
                  <a:pt x="0" y="0"/>
                </a:moveTo>
                <a:lnTo>
                  <a:pt x="13994632" y="0"/>
                </a:lnTo>
                <a:lnTo>
                  <a:pt x="13994632" y="9982838"/>
                </a:lnTo>
                <a:lnTo>
                  <a:pt x="0" y="9982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DAG2cz5LXeU</dc:identifier>
  <dcterms:modified xsi:type="dcterms:W3CDTF">2011-08-01T06:04:30Z</dcterms:modified>
  <cp:revision>1</cp:revision>
</cp:coreProperties>
</file>